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506" r:id="rId3"/>
    <p:sldId id="507" r:id="rId4"/>
    <p:sldId id="508" r:id="rId5"/>
    <p:sldId id="509" r:id="rId6"/>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438" userDrawn="1">
          <p15:clr>
            <a:srgbClr val="A4A3A4"/>
          </p15:clr>
        </p15:guide>
        <p15:guide id="3" orient="horz" pos="709" userDrawn="1">
          <p15:clr>
            <a:srgbClr val="A4A3A4"/>
          </p15:clr>
        </p15:guide>
        <p15:guide id="4" pos="48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007FB0"/>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584" autoAdjust="0"/>
  </p:normalViewPr>
  <p:slideViewPr>
    <p:cSldViewPr>
      <p:cViewPr varScale="1">
        <p:scale>
          <a:sx n="83" d="100"/>
          <a:sy n="83" d="100"/>
        </p:scale>
        <p:origin x="686" y="77"/>
      </p:cViewPr>
      <p:guideLst>
        <p:guide orient="horz" pos="1752"/>
        <p:guide pos="438"/>
        <p:guide orient="horz" pos="709"/>
        <p:guide pos="483"/>
      </p:guideLst>
    </p:cSldViewPr>
  </p:slideViewPr>
  <p:notesTextViewPr>
    <p:cViewPr>
      <p:scale>
        <a:sx n="1" d="1"/>
        <a:sy n="1" d="1"/>
      </p:scale>
      <p:origin x="0" y="0"/>
    </p:cViewPr>
  </p:notesTextViewPr>
  <p:notesViewPr>
    <p:cSldViewPr>
      <p:cViewPr varScale="1">
        <p:scale>
          <a:sx n="83" d="100"/>
          <a:sy n="83" d="100"/>
        </p:scale>
        <p:origin x="-3108"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568" tIns="45784" rIns="91568" bIns="45784" rtlCol="0"/>
          <a:lstStyle>
            <a:lvl1pPr algn="l">
              <a:defRPr sz="1200"/>
            </a:lvl1pPr>
          </a:lstStyle>
          <a:p>
            <a:endParaRPr lang="da-DK"/>
          </a:p>
        </p:txBody>
      </p:sp>
      <p:sp>
        <p:nvSpPr>
          <p:cNvPr id="3" name="Date Placeholder 2"/>
          <p:cNvSpPr>
            <a:spLocks noGrp="1"/>
          </p:cNvSpPr>
          <p:nvPr>
            <p:ph type="dt" sz="quarter" idx="1"/>
          </p:nvPr>
        </p:nvSpPr>
        <p:spPr>
          <a:xfrm>
            <a:off x="3850444" y="1"/>
            <a:ext cx="2945659" cy="496332"/>
          </a:xfrm>
          <a:prstGeom prst="rect">
            <a:avLst/>
          </a:prstGeom>
        </p:spPr>
        <p:txBody>
          <a:bodyPr vert="horz" lIns="91568" tIns="45784" rIns="91568" bIns="45784" rtlCol="0"/>
          <a:lstStyle>
            <a:lvl1pPr algn="r">
              <a:defRPr sz="1200"/>
            </a:lvl1pPr>
          </a:lstStyle>
          <a:p>
            <a:fld id="{F13F5693-30DD-4B87-9E28-89B8A77CAE92}" type="datetimeFigureOut">
              <a:rPr lang="da-DK" smtClean="0"/>
              <a:t>20-06-2022</a:t>
            </a:fld>
            <a:endParaRPr lang="da-DK"/>
          </a:p>
        </p:txBody>
      </p:sp>
      <p:sp>
        <p:nvSpPr>
          <p:cNvPr id="4" name="Footer Placeholder 3"/>
          <p:cNvSpPr>
            <a:spLocks noGrp="1"/>
          </p:cNvSpPr>
          <p:nvPr>
            <p:ph type="ftr" sz="quarter" idx="2"/>
          </p:nvPr>
        </p:nvSpPr>
        <p:spPr>
          <a:xfrm>
            <a:off x="0" y="9428584"/>
            <a:ext cx="2945659" cy="496332"/>
          </a:xfrm>
          <a:prstGeom prst="rect">
            <a:avLst/>
          </a:prstGeom>
        </p:spPr>
        <p:txBody>
          <a:bodyPr vert="horz" lIns="91568" tIns="45784" rIns="91568" bIns="45784" rtlCol="0" anchor="b"/>
          <a:lstStyle>
            <a:lvl1pPr algn="l">
              <a:defRPr sz="1200"/>
            </a:lvl1pPr>
          </a:lstStyle>
          <a:p>
            <a:endParaRPr lang="da-DK"/>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568" tIns="45784" rIns="91568" bIns="45784" rtlCol="0" anchor="b"/>
          <a:lstStyle>
            <a:lvl1pPr algn="r">
              <a:defRPr sz="1200"/>
            </a:lvl1pPr>
          </a:lstStyle>
          <a:p>
            <a:fld id="{C320FDF1-63AF-43E1-B6B3-5573D6F30259}" type="slidenum">
              <a:rPr lang="da-DK" smtClean="0"/>
              <a:t>‹nr.›</a:t>
            </a:fld>
            <a:endParaRPr lang="da-DK"/>
          </a:p>
        </p:txBody>
      </p:sp>
    </p:spTree>
    <p:extLst>
      <p:ext uri="{BB962C8B-B14F-4D97-AF65-F5344CB8AC3E}">
        <p14:creationId xmlns:p14="http://schemas.microsoft.com/office/powerpoint/2010/main" val="33760311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568" tIns="45784" rIns="91568" bIns="45784" rtlCol="0"/>
          <a:lstStyle>
            <a:lvl1pPr algn="l">
              <a:defRPr sz="1200"/>
            </a:lvl1pPr>
          </a:lstStyle>
          <a:p>
            <a:endParaRPr lang="da-DK"/>
          </a:p>
        </p:txBody>
      </p:sp>
      <p:sp>
        <p:nvSpPr>
          <p:cNvPr id="3" name="Date Placeholder 2"/>
          <p:cNvSpPr>
            <a:spLocks noGrp="1"/>
          </p:cNvSpPr>
          <p:nvPr>
            <p:ph type="dt" idx="1"/>
          </p:nvPr>
        </p:nvSpPr>
        <p:spPr>
          <a:xfrm>
            <a:off x="3850444" y="1"/>
            <a:ext cx="2945659" cy="496332"/>
          </a:xfrm>
          <a:prstGeom prst="rect">
            <a:avLst/>
          </a:prstGeom>
        </p:spPr>
        <p:txBody>
          <a:bodyPr vert="horz" lIns="91568" tIns="45784" rIns="91568" bIns="45784" rtlCol="0"/>
          <a:lstStyle>
            <a:lvl1pPr algn="r">
              <a:defRPr sz="1200"/>
            </a:lvl1pPr>
          </a:lstStyle>
          <a:p>
            <a:fld id="{9B11586E-F0AC-4656-849E-6281DC677FFB}" type="datetimeFigureOut">
              <a:rPr lang="da-DK" smtClean="0"/>
              <a:t>20-06-2022</a:t>
            </a:fld>
            <a:endParaRPr lang="da-DK"/>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568" tIns="45784" rIns="91568" bIns="45784" rtlCol="0" anchor="ctr"/>
          <a:lstStyle/>
          <a:p>
            <a:endParaRPr lang="da-DK"/>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9428584"/>
            <a:ext cx="2945659" cy="496332"/>
          </a:xfrm>
          <a:prstGeom prst="rect">
            <a:avLst/>
          </a:prstGeom>
        </p:spPr>
        <p:txBody>
          <a:bodyPr vert="horz" lIns="91568" tIns="45784" rIns="91568" bIns="45784" rtlCol="0" anchor="b"/>
          <a:lstStyle>
            <a:lvl1pPr algn="l">
              <a:defRPr sz="1200"/>
            </a:lvl1pPr>
          </a:lstStyle>
          <a:p>
            <a:endParaRPr lang="da-DK"/>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568" tIns="45784" rIns="91568" bIns="45784" rtlCol="0" anchor="b"/>
          <a:lstStyle>
            <a:lvl1pPr algn="r">
              <a:defRPr sz="1200"/>
            </a:lvl1pPr>
          </a:lstStyle>
          <a:p>
            <a:fld id="{9A5C8A91-D301-42C6-A275-F17EA2A6B82B}" type="slidenum">
              <a:rPr lang="da-DK" smtClean="0"/>
              <a:t>‹nr.›</a:t>
            </a:fld>
            <a:endParaRPr lang="da-DK"/>
          </a:p>
        </p:txBody>
      </p:sp>
    </p:spTree>
    <p:extLst>
      <p:ext uri="{BB962C8B-B14F-4D97-AF65-F5344CB8AC3E}">
        <p14:creationId xmlns:p14="http://schemas.microsoft.com/office/powerpoint/2010/main" val="321633141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LTA_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23392" y="4509120"/>
            <a:ext cx="11136808" cy="648072"/>
          </a:xfrm>
          <a:prstGeom prst="rect">
            <a:avLst/>
          </a:prstGeom>
        </p:spPr>
        <p:txBody>
          <a:bodyPr/>
          <a:lstStyle>
            <a:lvl1pPr marL="0" indent="0" algn="l">
              <a:buNone/>
              <a:defRPr sz="2000" i="0">
                <a:solidFill>
                  <a:schemeClr val="accent3"/>
                </a:solidFill>
                <a:latin typeface="Adobe Garamond Pro"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10" name="Title 9"/>
          <p:cNvSpPr>
            <a:spLocks noGrp="1"/>
          </p:cNvSpPr>
          <p:nvPr>
            <p:ph type="title" hasCustomPrompt="1"/>
          </p:nvPr>
        </p:nvSpPr>
        <p:spPr>
          <a:xfrm>
            <a:off x="623392" y="3977680"/>
            <a:ext cx="11136808" cy="576000"/>
          </a:xfrm>
          <a:prstGeom prst="rect">
            <a:avLst/>
          </a:prstGeom>
        </p:spPr>
        <p:txBody>
          <a:bodyPr anchor="t">
            <a:noAutofit/>
          </a:bodyPr>
          <a:lstStyle>
            <a:lvl1pPr>
              <a:defRPr sz="3600" b="1" baseline="0">
                <a:solidFill>
                  <a:schemeClr val="tx1"/>
                </a:solidFill>
                <a:latin typeface="+mn-lt"/>
              </a:defRPr>
            </a:lvl1pPr>
          </a:lstStyle>
          <a:p>
            <a:r>
              <a:rPr lang="en-US" dirty="0"/>
              <a:t>TITLE OF PRESENTATION</a:t>
            </a:r>
            <a:endParaRPr lang="da-DK" dirty="0"/>
          </a:p>
        </p:txBody>
      </p:sp>
    </p:spTree>
    <p:extLst>
      <p:ext uri="{BB962C8B-B14F-4D97-AF65-F5344CB8AC3E}">
        <p14:creationId xmlns:p14="http://schemas.microsoft.com/office/powerpoint/2010/main" val="417368274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LTA_Title and Vertical Text">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dirty="0"/>
              <a:t>Title</a:t>
            </a:r>
            <a:endParaRPr lang="da-DK" dirty="0"/>
          </a:p>
        </p:txBody>
      </p:sp>
      <p:sp>
        <p:nvSpPr>
          <p:cNvPr id="4" name="Vertical Text Placeholder 2"/>
          <p:cNvSpPr>
            <a:spLocks noGrp="1"/>
          </p:cNvSpPr>
          <p:nvPr>
            <p:ph type="body" orient="vert" idx="1"/>
          </p:nvPr>
        </p:nvSpPr>
        <p:spPr>
          <a:xfrm>
            <a:off x="609600" y="1600200"/>
            <a:ext cx="11150600" cy="4565650"/>
          </a:xfrm>
          <a:prstGeom prst="rect">
            <a:avLst/>
          </a:prstGeom>
        </p:spPr>
        <p:txBody>
          <a:bodyPr vert="eaVert"/>
          <a:lstStyle>
            <a:lvl1pPr marL="342900" indent="-3429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Tree>
    <p:extLst>
      <p:ext uri="{BB962C8B-B14F-4D97-AF65-F5344CB8AC3E}">
        <p14:creationId xmlns:p14="http://schemas.microsoft.com/office/powerpoint/2010/main" val="379061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LTA_Vertical Title and Text">
    <p:spTree>
      <p:nvGrpSpPr>
        <p:cNvPr id="1" name=""/>
        <p:cNvGrpSpPr/>
        <p:nvPr/>
      </p:nvGrpSpPr>
      <p:grpSpPr>
        <a:xfrm>
          <a:off x="0" y="0"/>
          <a:ext cx="0" cy="0"/>
          <a:chOff x="0" y="0"/>
          <a:chExt cx="0" cy="0"/>
        </a:xfrm>
      </p:grpSpPr>
      <p:sp>
        <p:nvSpPr>
          <p:cNvPr id="3" name="Vertical Title 1"/>
          <p:cNvSpPr txBox="1">
            <a:spLocks/>
          </p:cNvSpPr>
          <p:nvPr userDrawn="1"/>
        </p:nvSpPr>
        <p:spPr>
          <a:xfrm>
            <a:off x="9264352" y="333376"/>
            <a:ext cx="960000" cy="5792788"/>
          </a:xfrm>
          <a:prstGeom prst="rect">
            <a:avLst/>
          </a:prstGeom>
        </p:spPr>
        <p:txBody>
          <a:bodyPr vert="eaVert"/>
          <a:lstStyle>
            <a:lvl1pPr algn="l" defTabSz="914400" rtl="0" eaLnBrk="1" latinLnBrk="0" hangingPunct="1">
              <a:spcBef>
                <a:spcPct val="0"/>
              </a:spcBef>
              <a:buNone/>
              <a:defRPr sz="3200" b="1" kern="1200">
                <a:solidFill>
                  <a:schemeClr val="tx1"/>
                </a:solidFill>
                <a:latin typeface="+mj-lt"/>
                <a:ea typeface="+mj-ea"/>
                <a:cs typeface="+mj-cs"/>
              </a:defRPr>
            </a:lvl1pPr>
          </a:lstStyle>
          <a:p>
            <a:r>
              <a:rPr lang="en-US" sz="2800" dirty="0">
                <a:latin typeface="+mn-lt"/>
              </a:rPr>
              <a:t>Title</a:t>
            </a:r>
            <a:endParaRPr lang="da-DK" sz="2800" dirty="0">
              <a:latin typeface="+mn-lt"/>
            </a:endParaRPr>
          </a:p>
        </p:txBody>
      </p:sp>
      <p:sp>
        <p:nvSpPr>
          <p:cNvPr id="5" name="Vertical Text Placeholder 2"/>
          <p:cNvSpPr>
            <a:spLocks noGrp="1"/>
          </p:cNvSpPr>
          <p:nvPr>
            <p:ph type="body" orient="vert" idx="1"/>
          </p:nvPr>
        </p:nvSpPr>
        <p:spPr>
          <a:xfrm>
            <a:off x="624417" y="333374"/>
            <a:ext cx="8543924" cy="5832476"/>
          </a:xfrm>
          <a:prstGeom prst="rect">
            <a:avLst/>
          </a:prstGeom>
        </p:spPr>
        <p:txBody>
          <a:bodyPr vert="eaVert"/>
          <a:lstStyle>
            <a:lvl1pPr marL="342900" indent="-342900">
              <a:buFontTx/>
              <a:buBlip>
                <a:blip r:embed="rId2"/>
              </a:buBlip>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Tree>
    <p:extLst>
      <p:ext uri="{BB962C8B-B14F-4D97-AF65-F5344CB8AC3E}">
        <p14:creationId xmlns:p14="http://schemas.microsoft.com/office/powerpoint/2010/main" val="1701445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LTA_Graphic elements">
    <p:spTree>
      <p:nvGrpSpPr>
        <p:cNvPr id="1" name=""/>
        <p:cNvGrpSpPr/>
        <p:nvPr/>
      </p:nvGrpSpPr>
      <p:grpSpPr>
        <a:xfrm>
          <a:off x="0" y="0"/>
          <a:ext cx="0" cy="0"/>
          <a:chOff x="0" y="0"/>
          <a:chExt cx="0" cy="0"/>
        </a:xfrm>
      </p:grpSpPr>
      <p:sp>
        <p:nvSpPr>
          <p:cNvPr id="11" name="TextBox 10"/>
          <p:cNvSpPr txBox="1"/>
          <p:nvPr userDrawn="1"/>
        </p:nvSpPr>
        <p:spPr>
          <a:xfrm>
            <a:off x="642677" y="330006"/>
            <a:ext cx="9773803" cy="1384995"/>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IF YOU WANT YOUR PRESENTATION TO REPRESENT ONE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OF THESE BUSINESS AREAS YOU CAN COPY AND PLACE THE FOLLOWING ELEMENTS IN YOUR PRESENTATION.</a:t>
            </a:r>
            <a:br>
              <a:rPr kumimoji="0" lang="en-US" sz="1200" b="1" i="0" u="none" strike="noStrike" kern="1200" cap="none" spc="0" normalizeH="0" baseline="0" noProof="0" dirty="0">
                <a:ln>
                  <a:noFill/>
                </a:ln>
                <a:solidFill>
                  <a:prstClr val="black"/>
                </a:solidFill>
                <a:effectLst/>
                <a:uLnTx/>
                <a:uFillTx/>
                <a:latin typeface="+mn-lt"/>
                <a:ea typeface="+mn-ea"/>
                <a:cs typeface="+mn-cs"/>
              </a:rPr>
            </a:b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GUIDE</a:t>
            </a:r>
            <a:r>
              <a:rPr kumimoji="0" lang="en-US" sz="1200" b="0" i="0" u="none" strike="noStrike" kern="1200" cap="none" spc="0" normalizeH="0" baseline="0" noProof="0" dirty="0">
                <a:ln>
                  <a:noFill/>
                </a:ln>
                <a:solidFill>
                  <a:prstClr val="black"/>
                </a:solidFill>
                <a:effectLst/>
                <a:uLnTx/>
                <a:uFillTx/>
                <a:latin typeface="+mn-lt"/>
                <a:ea typeface="+mn-ea"/>
                <a:cs typeface="+mn-cs"/>
              </a:rPr>
              <a:t> - The elements can be found under &gt; View &gt; Slide Master &gt; Scroll down to the last page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Copy the desired business area and place it at the bottom of page 1 (the master page).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Remember to delete the default (cooperate) tagline before you place the new tagline.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Close Master View and all slides are tagged with the desired Business area.</a:t>
            </a:r>
            <a:endParaRPr kumimoji="0" lang="da-DK" sz="120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34" name="Group 33" descr="ePatch" title="ePatch"/>
          <p:cNvGrpSpPr/>
          <p:nvPr userDrawn="1"/>
        </p:nvGrpSpPr>
        <p:grpSpPr>
          <a:xfrm>
            <a:off x="720000" y="1772816"/>
            <a:ext cx="11229984" cy="262800"/>
            <a:chOff x="542000" y="3342592"/>
            <a:chExt cx="8422488" cy="26280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58314" y="3342592"/>
              <a:ext cx="4006174" cy="262800"/>
            </a:xfrm>
            <a:prstGeom prst="rect">
              <a:avLst/>
            </a:prstGeom>
          </p:spPr>
        </p:pic>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2000" y="3356992"/>
              <a:ext cx="881517" cy="248400"/>
            </a:xfrm>
            <a:prstGeom prst="rect">
              <a:avLst/>
            </a:prstGeom>
          </p:spPr>
        </p:pic>
      </p:grpSp>
      <p:grpSp>
        <p:nvGrpSpPr>
          <p:cNvPr id="32" name="Group 31" descr="IdemoLab" title="IdemoLab"/>
          <p:cNvGrpSpPr/>
          <p:nvPr userDrawn="1"/>
        </p:nvGrpSpPr>
        <p:grpSpPr>
          <a:xfrm>
            <a:off x="720000" y="2530858"/>
            <a:ext cx="11229984" cy="262800"/>
            <a:chOff x="542000" y="4062672"/>
            <a:chExt cx="8422488" cy="262800"/>
          </a:xfrm>
        </p:grpSpPr>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58314" y="4062672"/>
              <a:ext cx="4006174" cy="262800"/>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2000" y="4077072"/>
              <a:ext cx="1008933" cy="248400"/>
            </a:xfrm>
            <a:prstGeom prst="rect">
              <a:avLst/>
            </a:prstGeom>
          </p:spPr>
        </p:pic>
      </p:grpSp>
      <p:grpSp>
        <p:nvGrpSpPr>
          <p:cNvPr id="33" name="Group 32" descr="RoadSensors" title="RoadSensors"/>
          <p:cNvGrpSpPr/>
          <p:nvPr userDrawn="1"/>
        </p:nvGrpSpPr>
        <p:grpSpPr>
          <a:xfrm>
            <a:off x="720000" y="2151837"/>
            <a:ext cx="11232651" cy="262800"/>
            <a:chOff x="540000" y="3702632"/>
            <a:chExt cx="8424488" cy="262800"/>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42724" y="3702632"/>
              <a:ext cx="4421764" cy="262800"/>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0000" y="3717032"/>
              <a:ext cx="1148093" cy="248400"/>
            </a:xfrm>
            <a:prstGeom prst="rect">
              <a:avLst/>
            </a:prstGeom>
          </p:spPr>
        </p:pic>
      </p:grpSp>
      <p:grpSp>
        <p:nvGrpSpPr>
          <p:cNvPr id="28" name="Group 27" descr="Optical filters" title="Optical filters"/>
          <p:cNvGrpSpPr/>
          <p:nvPr userDrawn="1"/>
        </p:nvGrpSpPr>
        <p:grpSpPr>
          <a:xfrm>
            <a:off x="720000" y="4425963"/>
            <a:ext cx="11232651" cy="262800"/>
            <a:chOff x="540000" y="5974512"/>
            <a:chExt cx="8424488" cy="262800"/>
          </a:xfrm>
        </p:grpSpPr>
        <p:pic>
          <p:nvPicPr>
            <p:cNvPr id="20" name="Picture 1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40000" y="5988912"/>
              <a:ext cx="1172327" cy="248400"/>
            </a:xfrm>
            <a:prstGeom prst="rect">
              <a:avLst/>
            </a:prstGeom>
          </p:spPr>
        </p:pic>
        <p:pic>
          <p:nvPicPr>
            <p:cNvPr id="24" name="Picture 2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542724" y="5974512"/>
              <a:ext cx="4421764" cy="262800"/>
            </a:xfrm>
            <a:prstGeom prst="rect">
              <a:avLst/>
            </a:prstGeom>
          </p:spPr>
        </p:pic>
      </p:grpSp>
      <p:grpSp>
        <p:nvGrpSpPr>
          <p:cNvPr id="29" name="Group 28" descr="SenseLab" title="SenseLab"/>
          <p:cNvGrpSpPr/>
          <p:nvPr userDrawn="1"/>
        </p:nvGrpSpPr>
        <p:grpSpPr>
          <a:xfrm>
            <a:off x="720000" y="4046942"/>
            <a:ext cx="11229984" cy="262800"/>
            <a:chOff x="542000" y="5589240"/>
            <a:chExt cx="8422488" cy="262800"/>
          </a:xfrm>
        </p:grpSpPr>
        <p:pic>
          <p:nvPicPr>
            <p:cNvPr id="22" name="Picture 2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42000" y="5603640"/>
              <a:ext cx="966000" cy="248400"/>
            </a:xfrm>
            <a:prstGeom prst="rect">
              <a:avLst/>
            </a:prstGeom>
          </p:spPr>
        </p:pic>
        <p:pic>
          <p:nvPicPr>
            <p:cNvPr id="25" name="Picture 24"/>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542724" y="5589240"/>
              <a:ext cx="4421764" cy="262800"/>
            </a:xfrm>
            <a:prstGeom prst="rect">
              <a:avLst/>
            </a:prstGeom>
          </p:spPr>
        </p:pic>
      </p:grpSp>
      <p:grpSp>
        <p:nvGrpSpPr>
          <p:cNvPr id="30" name="Group 29" descr="ASIC" title="ASIC"/>
          <p:cNvGrpSpPr/>
          <p:nvPr userDrawn="1"/>
        </p:nvGrpSpPr>
        <p:grpSpPr>
          <a:xfrm>
            <a:off x="720000" y="3667921"/>
            <a:ext cx="11232651" cy="262800"/>
            <a:chOff x="547419" y="5254432"/>
            <a:chExt cx="8424488" cy="262800"/>
          </a:xfrm>
        </p:grpSpPr>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136862" y="5254432"/>
              <a:ext cx="3835045" cy="262800"/>
            </a:xfrm>
            <a:prstGeom prst="rect">
              <a:avLst/>
            </a:prstGeom>
          </p:spPr>
        </p:pic>
        <p:pic>
          <p:nvPicPr>
            <p:cNvPr id="26" name="Picture 2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47419" y="5268832"/>
              <a:ext cx="757317" cy="248400"/>
            </a:xfrm>
            <a:prstGeom prst="rect">
              <a:avLst/>
            </a:prstGeom>
          </p:spPr>
        </p:pic>
      </p:grpSp>
      <p:grpSp>
        <p:nvGrpSpPr>
          <p:cNvPr id="31" name="Group 30" descr="RFID" title="RFID"/>
          <p:cNvGrpSpPr/>
          <p:nvPr userDrawn="1"/>
        </p:nvGrpSpPr>
        <p:grpSpPr>
          <a:xfrm>
            <a:off x="720000" y="3288900"/>
            <a:ext cx="11232651" cy="262800"/>
            <a:chOff x="554465" y="4881852"/>
            <a:chExt cx="8424488" cy="26280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43908" y="4881852"/>
              <a:ext cx="3835045" cy="262800"/>
            </a:xfrm>
            <a:prstGeom prst="rect">
              <a:avLst/>
            </a:prstGeom>
          </p:spPr>
        </p:pic>
        <p:pic>
          <p:nvPicPr>
            <p:cNvPr id="27" name="Picture 2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54465" y="4896252"/>
              <a:ext cx="775493" cy="248400"/>
            </a:xfrm>
            <a:prstGeom prst="rect">
              <a:avLst/>
            </a:prstGeom>
          </p:spPr>
        </p:pic>
      </p:grpSp>
      <p:grpSp>
        <p:nvGrpSpPr>
          <p:cNvPr id="36" name="Group 35" title="NoiseLab"/>
          <p:cNvGrpSpPr/>
          <p:nvPr userDrawn="1"/>
        </p:nvGrpSpPr>
        <p:grpSpPr>
          <a:xfrm>
            <a:off x="720000" y="2909879"/>
            <a:ext cx="11229984" cy="262800"/>
            <a:chOff x="542000" y="4462344"/>
            <a:chExt cx="8422488" cy="262800"/>
          </a:xfrm>
        </p:grpSpPr>
        <p:pic>
          <p:nvPicPr>
            <p:cNvPr id="19" name="Picture 18"/>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42000" y="4476744"/>
              <a:ext cx="987541" cy="248400"/>
            </a:xfrm>
            <a:prstGeom prst="rect">
              <a:avLst/>
            </a:prstGeom>
          </p:spPr>
        </p:pic>
        <p:pic>
          <p:nvPicPr>
            <p:cNvPr id="35" name="Picture 34"/>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542724" y="4462344"/>
              <a:ext cx="4421764" cy="262800"/>
            </a:xfrm>
            <a:prstGeom prst="rect">
              <a:avLst/>
            </a:prstGeom>
          </p:spPr>
        </p:pic>
      </p:grpSp>
      <p:grpSp>
        <p:nvGrpSpPr>
          <p:cNvPr id="3" name="Group 2" descr="Marine &amp; Reliability" title="Marine &amp; Reliability"/>
          <p:cNvGrpSpPr/>
          <p:nvPr userDrawn="1"/>
        </p:nvGrpSpPr>
        <p:grpSpPr>
          <a:xfrm>
            <a:off x="720000" y="5183214"/>
            <a:ext cx="11232651" cy="262010"/>
            <a:chOff x="547419" y="5978479"/>
            <a:chExt cx="8424488" cy="262010"/>
          </a:xfrm>
        </p:grpSpPr>
        <p:pic>
          <p:nvPicPr>
            <p:cNvPr id="2" name="Picture 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547419" y="5985284"/>
              <a:ext cx="1575220" cy="248400"/>
            </a:xfrm>
            <a:prstGeom prst="rect">
              <a:avLst/>
            </a:prstGeom>
          </p:spPr>
        </p:pic>
        <p:pic>
          <p:nvPicPr>
            <p:cNvPr id="37" name="Picture 36"/>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5443907" y="5978479"/>
              <a:ext cx="3528000" cy="262010"/>
            </a:xfrm>
            <a:prstGeom prst="rect">
              <a:avLst/>
            </a:prstGeom>
          </p:spPr>
        </p:pic>
      </p:grpSp>
      <p:grpSp>
        <p:nvGrpSpPr>
          <p:cNvPr id="5" name="Group 4" descr="Share" title="Share"/>
          <p:cNvGrpSpPr/>
          <p:nvPr userDrawn="1"/>
        </p:nvGrpSpPr>
        <p:grpSpPr>
          <a:xfrm>
            <a:off x="720000" y="4804984"/>
            <a:ext cx="11232651" cy="262010"/>
            <a:chOff x="540000" y="5530243"/>
            <a:chExt cx="8424488" cy="262010"/>
          </a:xfrm>
        </p:grpSpPr>
        <p:pic>
          <p:nvPicPr>
            <p:cNvPr id="4" name="Picture 3"/>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540000" y="5537048"/>
              <a:ext cx="763376" cy="248400"/>
            </a:xfrm>
            <a:prstGeom prst="rect">
              <a:avLst/>
            </a:prstGeom>
          </p:spPr>
        </p:pic>
        <p:pic>
          <p:nvPicPr>
            <p:cNvPr id="38" name="Picture 37"/>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5436488" y="5530243"/>
              <a:ext cx="3528000" cy="262010"/>
            </a:xfrm>
            <a:prstGeom prst="rect">
              <a:avLst/>
            </a:prstGeom>
          </p:spPr>
        </p:pic>
      </p:grpSp>
      <p:grpSp>
        <p:nvGrpSpPr>
          <p:cNvPr id="39" name="Group 38" descr="Corporate" title="Corporate"/>
          <p:cNvGrpSpPr/>
          <p:nvPr userDrawn="1"/>
        </p:nvGrpSpPr>
        <p:grpSpPr>
          <a:xfrm>
            <a:off x="720000" y="5543254"/>
            <a:ext cx="11232651" cy="262010"/>
            <a:chOff x="540000" y="6335342"/>
            <a:chExt cx="8424488" cy="262010"/>
          </a:xfrm>
        </p:grpSpPr>
        <p:pic>
          <p:nvPicPr>
            <p:cNvPr id="40" name="Picture 39"/>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5436488" y="6335342"/>
              <a:ext cx="3528000" cy="262010"/>
            </a:xfrm>
            <a:prstGeom prst="rect">
              <a:avLst/>
            </a:prstGeom>
          </p:spPr>
        </p:pic>
        <p:pic>
          <p:nvPicPr>
            <p:cNvPr id="41" name="Picture 40"/>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40000" y="6342147"/>
              <a:ext cx="1008746" cy="248400"/>
            </a:xfrm>
            <a:prstGeom prst="rect">
              <a:avLst/>
            </a:prstGeom>
          </p:spPr>
        </p:pic>
      </p:grpSp>
    </p:spTree>
    <p:extLst>
      <p:ext uri="{BB962C8B-B14F-4D97-AF65-F5344CB8AC3E}">
        <p14:creationId xmlns:p14="http://schemas.microsoft.com/office/powerpoint/2010/main" val="375884612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LTA_Title and Content">
    <p:spTree>
      <p:nvGrpSpPr>
        <p:cNvPr id="1" name=""/>
        <p:cNvGrpSpPr/>
        <p:nvPr/>
      </p:nvGrpSpPr>
      <p:grpSpPr>
        <a:xfrm>
          <a:off x="0" y="0"/>
          <a:ext cx="0" cy="0"/>
          <a:chOff x="0" y="0"/>
          <a:chExt cx="0" cy="0"/>
        </a:xfrm>
      </p:grpSpPr>
      <p:sp>
        <p:nvSpPr>
          <p:cNvPr id="15" name="Content Placeholder 3"/>
          <p:cNvSpPr>
            <a:spLocks noGrp="1"/>
          </p:cNvSpPr>
          <p:nvPr>
            <p:ph sz="half" idx="10"/>
          </p:nvPr>
        </p:nvSpPr>
        <p:spPr>
          <a:xfrm>
            <a:off x="624416" y="1268760"/>
            <a:ext cx="11135784" cy="4897090"/>
          </a:xfrm>
          <a:prstGeom prst="rect">
            <a:avLst/>
          </a:prstGeom>
        </p:spPr>
        <p:txBody>
          <a:bodyPr/>
          <a:lstStyle>
            <a:lvl1pPr marL="342900" indent="-342900">
              <a:buFontTx/>
              <a:buBlip>
                <a:blip r:embed="rId2"/>
              </a:buBlip>
              <a:defRPr sz="2200" i="1"/>
            </a:lvl1pPr>
            <a:lvl2pPr>
              <a:defRPr sz="2000" i="1"/>
            </a:lvl2pPr>
            <a:lvl3pPr>
              <a:defRPr sz="1800" i="1"/>
            </a:lvl3pPr>
            <a:lvl4pPr>
              <a:defRPr sz="1700" i="1"/>
            </a:lvl4pPr>
            <a:lvl5pPr>
              <a:defRPr sz="1600" i="1"/>
            </a:lvl5pPr>
            <a:lvl6pPr>
              <a:defRPr sz="1600"/>
            </a:lvl6pPr>
            <a:lvl7pPr>
              <a:defRPr sz="1600"/>
            </a:lvl7pPr>
            <a:lvl8pPr>
              <a:defRPr sz="1600"/>
            </a:lvl8pPr>
            <a:lvl9pPr>
              <a:defRPr sz="1600"/>
            </a:lvl9pPr>
          </a:lstStyle>
          <a:p>
            <a:pPr lvl="0"/>
            <a:r>
              <a:rPr lang="en-US" noProof="0" dirty="0"/>
              <a:t>Click</a:t>
            </a:r>
            <a:r>
              <a:rPr lang="en-US" dirty="0"/>
              <a:t>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noProof="0" dirty="0"/>
              <a:t>Title</a:t>
            </a:r>
          </a:p>
        </p:txBody>
      </p:sp>
    </p:spTree>
    <p:extLst>
      <p:ext uri="{BB962C8B-B14F-4D97-AF65-F5344CB8AC3E}">
        <p14:creationId xmlns:p14="http://schemas.microsoft.com/office/powerpoint/2010/main" val="10314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TA_Section Header">
    <p:spTree>
      <p:nvGrpSpPr>
        <p:cNvPr id="1" name=""/>
        <p:cNvGrpSpPr/>
        <p:nvPr/>
      </p:nvGrpSpPr>
      <p:grpSpPr>
        <a:xfrm>
          <a:off x="0" y="0"/>
          <a:ext cx="0" cy="0"/>
          <a:chOff x="0" y="0"/>
          <a:chExt cx="0" cy="0"/>
        </a:xfrm>
      </p:grpSpPr>
      <p:sp>
        <p:nvSpPr>
          <p:cNvPr id="4" name="Title 1"/>
          <p:cNvSpPr txBox="1">
            <a:spLocks/>
          </p:cNvSpPr>
          <p:nvPr userDrawn="1"/>
        </p:nvSpPr>
        <p:spPr>
          <a:xfrm>
            <a:off x="623392" y="3977681"/>
            <a:ext cx="11136808" cy="569987"/>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r>
              <a:rPr lang="en-US" sz="3600" dirty="0">
                <a:latin typeface="+mn-lt"/>
              </a:rPr>
              <a:t>Click to edit Master title style</a:t>
            </a:r>
            <a:endParaRPr lang="da-DK" sz="3600" dirty="0">
              <a:latin typeface="+mn-lt"/>
            </a:endParaRPr>
          </a:p>
        </p:txBody>
      </p:sp>
      <p:sp>
        <p:nvSpPr>
          <p:cNvPr id="5" name="Text Placeholder 2"/>
          <p:cNvSpPr>
            <a:spLocks noGrp="1"/>
          </p:cNvSpPr>
          <p:nvPr>
            <p:ph type="body" idx="1"/>
          </p:nvPr>
        </p:nvSpPr>
        <p:spPr>
          <a:xfrm>
            <a:off x="609600" y="4509120"/>
            <a:ext cx="6062464" cy="648072"/>
          </a:xfrm>
          <a:prstGeom prst="rect">
            <a:avLst/>
          </a:prstGeom>
        </p:spPr>
        <p:txBody>
          <a:bodyPr anchor="t"/>
          <a:lstStyle>
            <a:lvl1pPr marL="0" indent="0">
              <a:buNone/>
              <a:defRPr sz="2000" b="0">
                <a:solidFill>
                  <a:schemeClr val="accent3"/>
                </a:solidFill>
                <a:latin typeface="Adobe Garamond Pro"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7694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LTA_Two Content">
    <p:spTree>
      <p:nvGrpSpPr>
        <p:cNvPr id="1" name=""/>
        <p:cNvGrpSpPr/>
        <p:nvPr/>
      </p:nvGrpSpPr>
      <p:grpSpPr>
        <a:xfrm>
          <a:off x="0" y="0"/>
          <a:ext cx="0" cy="0"/>
          <a:chOff x="0" y="0"/>
          <a:chExt cx="0" cy="0"/>
        </a:xfrm>
      </p:grpSpPr>
      <p:sp>
        <p:nvSpPr>
          <p:cNvPr id="15" name="Content Placeholder 3"/>
          <p:cNvSpPr>
            <a:spLocks noGrp="1"/>
          </p:cNvSpPr>
          <p:nvPr>
            <p:ph sz="half" idx="10"/>
          </p:nvPr>
        </p:nvSpPr>
        <p:spPr>
          <a:xfrm>
            <a:off x="624417" y="1268760"/>
            <a:ext cx="5279561" cy="4897090"/>
          </a:xfrm>
          <a:prstGeom prst="rect">
            <a:avLst/>
          </a:prstGeom>
        </p:spPr>
        <p:txBody>
          <a:bodyPr/>
          <a:lstStyle>
            <a:lvl1pPr marL="342900" indent="-342900">
              <a:buFontTx/>
              <a:buBlip>
                <a:blip r:embed="rId2"/>
              </a:buBlip>
              <a:defRPr sz="2400" i="1"/>
            </a:lvl1pPr>
            <a:lvl2pPr>
              <a:defRPr sz="2200" i="1"/>
            </a:lvl2pPr>
            <a:lvl3pPr>
              <a:defRPr sz="2000" i="1"/>
            </a:lvl3pPr>
            <a:lvl4pPr>
              <a:defRPr sz="1800" i="1"/>
            </a:lvl4pPr>
            <a:lvl5pPr>
              <a:defRPr sz="1600" i="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Content Placeholder 3"/>
          <p:cNvSpPr>
            <a:spLocks noGrp="1"/>
          </p:cNvSpPr>
          <p:nvPr>
            <p:ph sz="half" idx="11"/>
          </p:nvPr>
        </p:nvSpPr>
        <p:spPr>
          <a:xfrm>
            <a:off x="6385056" y="1268760"/>
            <a:ext cx="5375573" cy="4897090"/>
          </a:xfrm>
          <a:prstGeom prst="rect">
            <a:avLst/>
          </a:prstGeom>
        </p:spPr>
        <p:txBody>
          <a:bodyPr/>
          <a:lstStyle>
            <a:lvl1pPr marL="342900" indent="-342900">
              <a:buFontTx/>
              <a:buBlip>
                <a:blip r:embed="rId2"/>
              </a:buBlip>
              <a:defRPr sz="2400" i="1"/>
            </a:lvl1pPr>
            <a:lvl2pPr>
              <a:defRPr sz="2200" i="1"/>
            </a:lvl2pPr>
            <a:lvl3pPr>
              <a:defRPr sz="2000" i="1"/>
            </a:lvl3pPr>
            <a:lvl4pPr>
              <a:defRPr sz="1800" i="1"/>
            </a:lvl4pPr>
            <a:lvl5pPr>
              <a:defRPr sz="1600" i="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6"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dirty="0"/>
              <a:t>Title</a:t>
            </a:r>
            <a:endParaRPr lang="da-DK" dirty="0"/>
          </a:p>
        </p:txBody>
      </p:sp>
    </p:spTree>
    <p:extLst>
      <p:ext uri="{BB962C8B-B14F-4D97-AF65-F5344CB8AC3E}">
        <p14:creationId xmlns:p14="http://schemas.microsoft.com/office/powerpoint/2010/main" val="2023600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LTA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4416" y="1268760"/>
            <a:ext cx="527956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ext Placeholder 4"/>
          <p:cNvSpPr>
            <a:spLocks noGrp="1"/>
          </p:cNvSpPr>
          <p:nvPr>
            <p:ph type="body" sz="quarter" idx="3"/>
          </p:nvPr>
        </p:nvSpPr>
        <p:spPr>
          <a:xfrm>
            <a:off x="6385057" y="126876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dirty="0"/>
              <a:t>Title</a:t>
            </a:r>
            <a:endParaRPr lang="da-DK" dirty="0"/>
          </a:p>
        </p:txBody>
      </p:sp>
      <p:sp>
        <p:nvSpPr>
          <p:cNvPr id="6" name="Content Placeholder 3"/>
          <p:cNvSpPr>
            <a:spLocks noGrp="1"/>
          </p:cNvSpPr>
          <p:nvPr>
            <p:ph sz="half" idx="10"/>
          </p:nvPr>
        </p:nvSpPr>
        <p:spPr>
          <a:xfrm>
            <a:off x="624417" y="2204864"/>
            <a:ext cx="5279561" cy="3960986"/>
          </a:xfrm>
          <a:prstGeom prst="rect">
            <a:avLst/>
          </a:prstGeom>
        </p:spPr>
        <p:txBody>
          <a:bodyPr/>
          <a:lstStyle>
            <a:lvl1pPr marL="342900" indent="-342900">
              <a:buFontTx/>
              <a:buBlip>
                <a:blip r:embed="rId2"/>
              </a:buBlip>
              <a:defRPr sz="2400" i="1"/>
            </a:lvl1pPr>
            <a:lvl2pPr>
              <a:defRPr sz="2200" i="1"/>
            </a:lvl2pPr>
            <a:lvl3pPr>
              <a:defRPr sz="2000" i="1"/>
            </a:lvl3pPr>
            <a:lvl4pPr>
              <a:defRPr sz="1800" i="1"/>
            </a:lvl4pPr>
            <a:lvl5pPr>
              <a:defRPr sz="1600" i="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Content Placeholder 3"/>
          <p:cNvSpPr>
            <a:spLocks noGrp="1"/>
          </p:cNvSpPr>
          <p:nvPr>
            <p:ph sz="half" idx="11"/>
          </p:nvPr>
        </p:nvSpPr>
        <p:spPr>
          <a:xfrm>
            <a:off x="6385056" y="2204864"/>
            <a:ext cx="5375573" cy="3960986"/>
          </a:xfrm>
          <a:prstGeom prst="rect">
            <a:avLst/>
          </a:prstGeom>
        </p:spPr>
        <p:txBody>
          <a:bodyPr/>
          <a:lstStyle>
            <a:lvl1pPr marL="342900" indent="-342900">
              <a:buFontTx/>
              <a:buBlip>
                <a:blip r:embed="rId2"/>
              </a:buBlip>
              <a:defRPr sz="2400" i="1"/>
            </a:lvl1pPr>
            <a:lvl2pPr>
              <a:defRPr sz="2200" i="1"/>
            </a:lvl2pPr>
            <a:lvl3pPr>
              <a:defRPr sz="2000" i="1"/>
            </a:lvl3pPr>
            <a:lvl4pPr>
              <a:defRPr sz="1800" i="1"/>
            </a:lvl4pPr>
            <a:lvl5pPr>
              <a:defRPr sz="1600" i="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Tree>
    <p:extLst>
      <p:ext uri="{BB962C8B-B14F-4D97-AF65-F5344CB8AC3E}">
        <p14:creationId xmlns:p14="http://schemas.microsoft.com/office/powerpoint/2010/main" val="39649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TA_Title Only">
    <p:spTree>
      <p:nvGrpSpPr>
        <p:cNvPr id="1" name=""/>
        <p:cNvGrpSpPr/>
        <p:nvPr/>
      </p:nvGrpSpPr>
      <p:grpSpPr>
        <a:xfrm>
          <a:off x="0" y="0"/>
          <a:ext cx="0" cy="0"/>
          <a:chOff x="0" y="0"/>
          <a:chExt cx="0" cy="0"/>
        </a:xfrm>
      </p:grpSpPr>
      <p:sp>
        <p:nvSpPr>
          <p:cNvPr id="7"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dirty="0"/>
              <a:t>Title</a:t>
            </a:r>
            <a:endParaRPr lang="da-DK" dirty="0"/>
          </a:p>
        </p:txBody>
      </p:sp>
    </p:spTree>
    <p:extLst>
      <p:ext uri="{BB962C8B-B14F-4D97-AF65-F5344CB8AC3E}">
        <p14:creationId xmlns:p14="http://schemas.microsoft.com/office/powerpoint/2010/main" val="300843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LTA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762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LTA_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23393" y="1196752"/>
            <a:ext cx="4011084" cy="496855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Content Placeholder 3"/>
          <p:cNvSpPr>
            <a:spLocks noGrp="1"/>
          </p:cNvSpPr>
          <p:nvPr>
            <p:ph sz="half" idx="11"/>
          </p:nvPr>
        </p:nvSpPr>
        <p:spPr>
          <a:xfrm>
            <a:off x="4847861" y="1196752"/>
            <a:ext cx="6912768" cy="4968552"/>
          </a:xfrm>
          <a:prstGeom prst="rect">
            <a:avLst/>
          </a:prstGeom>
        </p:spPr>
        <p:txBody>
          <a:bodyPr/>
          <a:lstStyle>
            <a:lvl1pPr marL="342900" indent="-342900">
              <a:buFontTx/>
              <a:buBlip>
                <a:blip r:embed="rId2"/>
              </a:buBlip>
              <a:defRPr sz="2400" i="1"/>
            </a:lvl1pPr>
            <a:lvl2pPr>
              <a:defRPr sz="2200" i="1"/>
            </a:lvl2pPr>
            <a:lvl3pPr>
              <a:defRPr sz="2000" i="1"/>
            </a:lvl3pPr>
            <a:lvl4pPr>
              <a:defRPr sz="1800" i="1"/>
            </a:lvl4pPr>
            <a:lvl5pPr>
              <a:defRPr sz="1600" i="1"/>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dirty="0"/>
              <a:t>Title</a:t>
            </a:r>
            <a:endParaRPr lang="da-DK" dirty="0"/>
          </a:p>
        </p:txBody>
      </p:sp>
    </p:spTree>
    <p:extLst>
      <p:ext uri="{BB962C8B-B14F-4D97-AF65-F5344CB8AC3E}">
        <p14:creationId xmlns:p14="http://schemas.microsoft.com/office/powerpoint/2010/main" val="428706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ELTA_Picture with Caption">
    <p:spTree>
      <p:nvGrpSpPr>
        <p:cNvPr id="1" name=""/>
        <p:cNvGrpSpPr/>
        <p:nvPr/>
      </p:nvGrpSpPr>
      <p:grpSpPr>
        <a:xfrm>
          <a:off x="0" y="0"/>
          <a:ext cx="0" cy="0"/>
          <a:chOff x="0" y="0"/>
          <a:chExt cx="0" cy="0"/>
        </a:xfrm>
      </p:grpSpPr>
      <p:sp>
        <p:nvSpPr>
          <p:cNvPr id="5" name="Text Placeholder 3"/>
          <p:cNvSpPr>
            <a:spLocks noGrp="1"/>
          </p:cNvSpPr>
          <p:nvPr>
            <p:ph type="body" sz="half" idx="2"/>
          </p:nvPr>
        </p:nvSpPr>
        <p:spPr>
          <a:xfrm>
            <a:off x="624000" y="1196752"/>
            <a:ext cx="10097325" cy="6608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Picture Placeholder 2"/>
          <p:cNvSpPr>
            <a:spLocks noGrp="1"/>
          </p:cNvSpPr>
          <p:nvPr>
            <p:ph type="pic" idx="1"/>
          </p:nvPr>
        </p:nvSpPr>
        <p:spPr>
          <a:xfrm>
            <a:off x="607187" y="1844824"/>
            <a:ext cx="10942107" cy="432102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da-DK" dirty="0"/>
          </a:p>
        </p:txBody>
      </p:sp>
      <p:sp>
        <p:nvSpPr>
          <p:cNvPr id="8" name="Title 2"/>
          <p:cNvSpPr>
            <a:spLocks noGrp="1"/>
          </p:cNvSpPr>
          <p:nvPr>
            <p:ph type="title" hasCustomPrompt="1"/>
          </p:nvPr>
        </p:nvSpPr>
        <p:spPr>
          <a:xfrm>
            <a:off x="609600" y="332656"/>
            <a:ext cx="10094912" cy="720080"/>
          </a:xfrm>
          <a:prstGeom prst="rect">
            <a:avLst/>
          </a:prstGeom>
        </p:spPr>
        <p:txBody>
          <a:bodyPr/>
          <a:lstStyle>
            <a:lvl1pPr>
              <a:defRPr sz="2800">
                <a:latin typeface="+mn-lt"/>
              </a:defRPr>
            </a:lvl1pPr>
          </a:lstStyle>
          <a:p>
            <a:r>
              <a:rPr lang="en-US" dirty="0"/>
              <a:t>Title</a:t>
            </a:r>
            <a:endParaRPr lang="da-DK" dirty="0"/>
          </a:p>
        </p:txBody>
      </p:sp>
    </p:spTree>
    <p:extLst>
      <p:ext uri="{BB962C8B-B14F-4D97-AF65-F5344CB8AC3E}">
        <p14:creationId xmlns:p14="http://schemas.microsoft.com/office/powerpoint/2010/main" val="171947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0F4B5D1-7DDD-4445-81AA-7DA0E0F7407B}"/>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32504" y="6159264"/>
            <a:ext cx="1152128" cy="503096"/>
          </a:xfrm>
          <a:prstGeom prst="rect">
            <a:avLst/>
          </a:prstGeom>
        </p:spPr>
      </p:pic>
    </p:spTree>
    <p:extLst>
      <p:ext uri="{BB962C8B-B14F-4D97-AF65-F5344CB8AC3E}">
        <p14:creationId xmlns:p14="http://schemas.microsoft.com/office/powerpoint/2010/main" val="2416767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3" r:id="rId4"/>
    <p:sldLayoutId id="2147483655" r:id="rId5"/>
    <p:sldLayoutId id="2147483652" r:id="rId6"/>
    <p:sldLayoutId id="2147483656" r:id="rId7"/>
    <p:sldLayoutId id="2147483657" r:id="rId8"/>
    <p:sldLayoutId id="2147483658" r:id="rId9"/>
    <p:sldLayoutId id="2147483659" r:id="rId10"/>
    <p:sldLayoutId id="2147483660" r:id="rId11"/>
    <p:sldLayoutId id="2147483651" r:id="rId12"/>
  </p:sldLayoutIdLst>
  <p:hf hdr="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5325" y="2420888"/>
            <a:ext cx="10369152" cy="2193497"/>
          </a:xfrm>
        </p:spPr>
        <p:txBody>
          <a:bodyPr/>
          <a:lstStyle/>
          <a:p>
            <a:pPr algn="ctr"/>
            <a:r>
              <a:rPr lang="da-DK" sz="4800" dirty="0">
                <a:solidFill>
                  <a:srgbClr val="A40000"/>
                </a:solidFill>
              </a:rPr>
              <a:t>”Medlemmerne har ordet”</a:t>
            </a:r>
            <a:br>
              <a:rPr lang="da-DK" dirty="0">
                <a:solidFill>
                  <a:srgbClr val="A40000"/>
                </a:solidFill>
              </a:rPr>
            </a:br>
            <a:r>
              <a:rPr lang="da-DK" dirty="0"/>
              <a:t>Vi skal lære hinanden lidt bedre at kende!</a:t>
            </a:r>
            <a:br>
              <a:rPr lang="da-DK" dirty="0">
                <a:solidFill>
                  <a:srgbClr val="A40000"/>
                </a:solidFill>
              </a:rPr>
            </a:br>
            <a:r>
              <a:rPr lang="da-DK" sz="2400" dirty="0"/>
              <a:t>21. juni, 2022</a:t>
            </a:r>
            <a:br>
              <a:rPr lang="da-DK" sz="3200" dirty="0"/>
            </a:br>
            <a:br>
              <a:rPr lang="da-DK" dirty="0"/>
            </a:br>
            <a:endParaRPr lang="da-DK" sz="24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53" y="1"/>
            <a:ext cx="12216680" cy="1013984"/>
          </a:xfrm>
          <a:prstGeom prst="rect">
            <a:avLst/>
          </a:prstGeom>
        </p:spPr>
      </p:pic>
      <p:sp>
        <p:nvSpPr>
          <p:cNvPr id="2" name="Subtitle 1"/>
          <p:cNvSpPr>
            <a:spLocks noGrp="1"/>
          </p:cNvSpPr>
          <p:nvPr>
            <p:ph type="subTitle" idx="1"/>
          </p:nvPr>
        </p:nvSpPr>
        <p:spPr>
          <a:xfrm>
            <a:off x="479376" y="6237312"/>
            <a:ext cx="2232248" cy="504056"/>
          </a:xfrm>
        </p:spPr>
        <p:txBody>
          <a:bodyPr/>
          <a:lstStyle/>
          <a:p>
            <a:pPr>
              <a:spcBef>
                <a:spcPts val="0"/>
              </a:spcBef>
            </a:pPr>
            <a:r>
              <a:rPr lang="da-DK" b="1" dirty="0">
                <a:solidFill>
                  <a:srgbClr val="C00000"/>
                </a:solidFill>
                <a:latin typeface="+mn-lt"/>
              </a:rPr>
              <a:t>Birger Schneider</a:t>
            </a:r>
          </a:p>
        </p:txBody>
      </p:sp>
    </p:spTree>
    <p:extLst>
      <p:ext uri="{BB962C8B-B14F-4D97-AF65-F5344CB8AC3E}">
        <p14:creationId xmlns:p14="http://schemas.microsoft.com/office/powerpoint/2010/main" val="50696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79BABF99-B01E-8678-4DA9-CFB65DA5283B}"/>
              </a:ext>
            </a:extLst>
          </p:cNvPr>
          <p:cNvSpPr>
            <a:spLocks noGrp="1"/>
          </p:cNvSpPr>
          <p:nvPr>
            <p:ph sz="half" idx="10"/>
          </p:nvPr>
        </p:nvSpPr>
        <p:spPr/>
        <p:txBody>
          <a:bodyPr/>
          <a:lstStyle/>
          <a:p>
            <a:r>
              <a:rPr lang="da-DK" dirty="0"/>
              <a:t>Ønske om at inddrage alle i dialogen</a:t>
            </a:r>
          </a:p>
          <a:p>
            <a:r>
              <a:rPr lang="da-DK" dirty="0"/>
              <a:t>Lære hinanden lidt bedre at kende</a:t>
            </a:r>
          </a:p>
          <a:p>
            <a:r>
              <a:rPr lang="da-DK" dirty="0"/>
              <a:t>Tage udgangspunkt i det, som vi alle er gode til: </a:t>
            </a:r>
            <a:r>
              <a:rPr lang="da-DK" b="1" dirty="0"/>
              <a:t>Tale om os selv</a:t>
            </a:r>
          </a:p>
          <a:p>
            <a:r>
              <a:rPr lang="da-DK" dirty="0"/>
              <a:t>Dog en lidt styret tilgang</a:t>
            </a:r>
          </a:p>
          <a:p>
            <a:pPr lvl="1"/>
            <a:r>
              <a:rPr lang="da-DK" dirty="0"/>
              <a:t>Dialog-runde ved hvert bord, hvor vi reflekterer på spørgsmål om os selv</a:t>
            </a:r>
          </a:p>
          <a:p>
            <a:pPr lvl="1"/>
            <a:r>
              <a:rPr lang="da-DK" dirty="0"/>
              <a:t>Og de øvrige ved bordet indbydes til at kommentere</a:t>
            </a:r>
          </a:p>
          <a:p>
            <a:pPr lvl="1"/>
            <a:r>
              <a:rPr lang="da-DK" dirty="0"/>
              <a:t>Spørgsmålene er lidt ”russisk roulette” – uha, uha</a:t>
            </a:r>
          </a:p>
          <a:p>
            <a:r>
              <a:rPr lang="da-DK" b="1" dirty="0"/>
              <a:t>Vigtigt: </a:t>
            </a:r>
            <a:r>
              <a:rPr lang="da-DK" dirty="0">
                <a:solidFill>
                  <a:srgbClr val="A40000"/>
                </a:solidFill>
              </a:rPr>
              <a:t>Enhver vælger selv sin tilgang til det valgte spørgsmål:</a:t>
            </a:r>
          </a:p>
          <a:p>
            <a:pPr lvl="1"/>
            <a:r>
              <a:rPr lang="da-DK" dirty="0"/>
              <a:t>Man kan tage en seriøs tilgang, eller en lettere – måske humoristisk tilgang</a:t>
            </a:r>
          </a:p>
          <a:p>
            <a:pPr lvl="1"/>
            <a:r>
              <a:rPr lang="da-DK" dirty="0"/>
              <a:t>Synes man, at et spørgsmål ikke passer til én, eller måske er for personligt, så kan man bede om et andet spørgsmål.</a:t>
            </a:r>
          </a:p>
          <a:p>
            <a:r>
              <a:rPr lang="da-DK" dirty="0"/>
              <a:t>Bordformanden styrer spørgsmålene – og vil efter dialogrunderne </a:t>
            </a:r>
            <a:r>
              <a:rPr lang="da-DK" b="1" dirty="0"/>
              <a:t>udvælge 2 gode ”cases” </a:t>
            </a:r>
            <a:r>
              <a:rPr lang="da-DK" dirty="0"/>
              <a:t>og dele dem med hele klubben i den afsluttende debat (afrapportering).</a:t>
            </a:r>
          </a:p>
        </p:txBody>
      </p:sp>
      <p:sp>
        <p:nvSpPr>
          <p:cNvPr id="3" name="Titel 2">
            <a:extLst>
              <a:ext uri="{FF2B5EF4-FFF2-40B4-BE49-F238E27FC236}">
                <a16:creationId xmlns:a16="http://schemas.microsoft.com/office/drawing/2014/main" id="{173DD87C-543A-5A30-E6D3-41D60F6B463D}"/>
              </a:ext>
            </a:extLst>
          </p:cNvPr>
          <p:cNvSpPr>
            <a:spLocks noGrp="1"/>
          </p:cNvSpPr>
          <p:nvPr>
            <p:ph type="title"/>
          </p:nvPr>
        </p:nvSpPr>
        <p:spPr/>
        <p:txBody>
          <a:bodyPr/>
          <a:lstStyle/>
          <a:p>
            <a:r>
              <a:rPr lang="da-DK" dirty="0"/>
              <a:t>Dialog på tværs</a:t>
            </a:r>
          </a:p>
        </p:txBody>
      </p:sp>
      <p:pic>
        <p:nvPicPr>
          <p:cNvPr id="4" name="Picture 3">
            <a:extLst>
              <a:ext uri="{FF2B5EF4-FFF2-40B4-BE49-F238E27FC236}">
                <a16:creationId xmlns:a16="http://schemas.microsoft.com/office/drawing/2014/main" id="{F64D1C16-C746-4003-482F-13008CCF2A5F}"/>
              </a:ext>
            </a:extLst>
          </p:cNvPr>
          <p:cNvPicPr>
            <a:picLocks noChangeAspect="1"/>
          </p:cNvPicPr>
          <p:nvPr/>
        </p:nvPicPr>
        <p:blipFill>
          <a:blip r:embed="rId2"/>
          <a:stretch>
            <a:fillRect/>
          </a:stretch>
        </p:blipFill>
        <p:spPr>
          <a:xfrm>
            <a:off x="8328249" y="1688309"/>
            <a:ext cx="1296144" cy="1296144"/>
          </a:xfrm>
          <a:prstGeom prst="rect">
            <a:avLst/>
          </a:prstGeom>
        </p:spPr>
      </p:pic>
    </p:spTree>
    <p:extLst>
      <p:ext uri="{BB962C8B-B14F-4D97-AF65-F5344CB8AC3E}">
        <p14:creationId xmlns:p14="http://schemas.microsoft.com/office/powerpoint/2010/main" val="374831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1B40C27-5284-9CEA-002C-7A2E4D44F5F2}"/>
              </a:ext>
            </a:extLst>
          </p:cNvPr>
          <p:cNvSpPr>
            <a:spLocks noGrp="1"/>
          </p:cNvSpPr>
          <p:nvPr>
            <p:ph sz="half" idx="10"/>
          </p:nvPr>
        </p:nvSpPr>
        <p:spPr/>
        <p:txBody>
          <a:bodyPr/>
          <a:lstStyle/>
          <a:p>
            <a:pPr>
              <a:spcAft>
                <a:spcPts val="600"/>
              </a:spcAft>
            </a:pPr>
            <a:r>
              <a:rPr lang="da-DK" dirty="0">
                <a:effectLst/>
                <a:latin typeface="+mj-lt"/>
                <a:ea typeface="Calibri" panose="020F0502020204030204" pitchFamily="34" charset="0"/>
                <a:cs typeface="Arial" panose="020B0604020202020204" pitchFamily="34" charset="0"/>
              </a:rPr>
              <a:t>Hvert medlem vælger sit spørgsmål ved at vælge kategori og derefter bede om et nummer </a:t>
            </a:r>
            <a:br>
              <a:rPr lang="da-DK" dirty="0">
                <a:effectLst/>
                <a:latin typeface="+mj-lt"/>
                <a:ea typeface="Calibri" panose="020F0502020204030204" pitchFamily="34" charset="0"/>
                <a:cs typeface="Arial" panose="020B0604020202020204" pitchFamily="34" charset="0"/>
              </a:rPr>
            </a:br>
            <a:r>
              <a:rPr lang="da-DK" dirty="0">
                <a:effectLst/>
                <a:latin typeface="+mj-lt"/>
                <a:ea typeface="Calibri" panose="020F0502020204030204" pitchFamily="34" charset="0"/>
                <a:cs typeface="Arial" panose="020B0604020202020204" pitchFamily="34" charset="0"/>
              </a:rPr>
              <a:t>mellem </a:t>
            </a:r>
            <a:r>
              <a:rPr lang="da-DK" b="1" dirty="0">
                <a:effectLst/>
                <a:latin typeface="+mj-lt"/>
                <a:ea typeface="Calibri" panose="020F0502020204030204" pitchFamily="34" charset="0"/>
                <a:cs typeface="Arial" panose="020B0604020202020204" pitchFamily="34" charset="0"/>
              </a:rPr>
              <a:t>1 og 16</a:t>
            </a:r>
            <a:r>
              <a:rPr lang="da-DK" dirty="0">
                <a:effectLst/>
                <a:latin typeface="+mj-lt"/>
                <a:ea typeface="Calibri" panose="020F0502020204030204" pitchFamily="34" charset="0"/>
                <a:cs typeface="Arial" panose="020B0604020202020204" pitchFamily="34" charset="0"/>
              </a:rPr>
              <a:t>.</a:t>
            </a:r>
          </a:p>
          <a:p>
            <a:pPr>
              <a:spcAft>
                <a:spcPts val="600"/>
              </a:spcAft>
            </a:pPr>
            <a:r>
              <a:rPr lang="da-DK" dirty="0">
                <a:solidFill>
                  <a:srgbClr val="A40000"/>
                </a:solidFill>
                <a:latin typeface="+mj-lt"/>
                <a:ea typeface="Calibri" panose="020F0502020204030204" pitchFamily="34" charset="0"/>
                <a:cs typeface="Arial" panose="020B0604020202020204" pitchFamily="34" charset="0"/>
              </a:rPr>
              <a:t>Bordformanden</a:t>
            </a:r>
            <a:r>
              <a:rPr lang="da-DK" dirty="0">
                <a:latin typeface="+mj-lt"/>
                <a:ea typeface="Calibri" panose="020F0502020204030204" pitchFamily="34" charset="0"/>
                <a:cs typeface="Arial" panose="020B0604020202020204" pitchFamily="34" charset="0"/>
              </a:rPr>
              <a:t> har en liste med alle spørgsmål og læser det ønskede spørgsmål op.</a:t>
            </a:r>
            <a:endParaRPr lang="da-DK" dirty="0">
              <a:effectLst/>
              <a:latin typeface="+mj-lt"/>
              <a:ea typeface="Calibri" panose="020F0502020204030204" pitchFamily="34" charset="0"/>
              <a:cs typeface="Arial" panose="020B0604020202020204" pitchFamily="34" charset="0"/>
            </a:endParaRPr>
          </a:p>
          <a:p>
            <a:pPr>
              <a:spcAft>
                <a:spcPts val="600"/>
              </a:spcAft>
            </a:pPr>
            <a:r>
              <a:rPr lang="da-DK" dirty="0">
                <a:effectLst/>
                <a:latin typeface="+mj-lt"/>
                <a:ea typeface="Calibri" panose="020F0502020204030204" pitchFamily="34" charset="0"/>
                <a:cs typeface="Arial" panose="020B0604020202020204" pitchFamily="34" charset="0"/>
              </a:rPr>
              <a:t>Kategorierne er:</a:t>
            </a: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Værdier</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Mål og motivation</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Tankegang og perspektiver</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Energi og inspiration</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Relationer</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Følelser og tanker</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Selvkontrol</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Sundhed og livsstil</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pPr lvl="1" indent="-342900">
              <a:spcAft>
                <a:spcPts val="600"/>
              </a:spcAft>
              <a:buFont typeface="Symbol" panose="05050102010706020507" pitchFamily="18" charset="2"/>
              <a:buChar char=""/>
            </a:pPr>
            <a:r>
              <a:rPr lang="da-DK" b="1" dirty="0">
                <a:effectLst/>
                <a:latin typeface="Arial" panose="020B0604020202020204" pitchFamily="34" charset="0"/>
                <a:ea typeface="Calibri" panose="020F0502020204030204" pitchFamily="34" charset="0"/>
                <a:cs typeface="Times New Roman" panose="02020603050405020304" pitchFamily="18" charset="0"/>
              </a:rPr>
              <a:t>Selvindsigt</a:t>
            </a:r>
            <a:endParaRPr lang="da-DK"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da-DK" dirty="0"/>
          </a:p>
        </p:txBody>
      </p:sp>
      <p:sp>
        <p:nvSpPr>
          <p:cNvPr id="3" name="Titel 2">
            <a:extLst>
              <a:ext uri="{FF2B5EF4-FFF2-40B4-BE49-F238E27FC236}">
                <a16:creationId xmlns:a16="http://schemas.microsoft.com/office/drawing/2014/main" id="{0FC7B01D-576B-F2F1-2F1B-7F5771ABAEDA}"/>
              </a:ext>
            </a:extLst>
          </p:cNvPr>
          <p:cNvSpPr>
            <a:spLocks noGrp="1"/>
          </p:cNvSpPr>
          <p:nvPr>
            <p:ph type="title"/>
          </p:nvPr>
        </p:nvSpPr>
        <p:spPr/>
        <p:txBody>
          <a:bodyPr/>
          <a:lstStyle/>
          <a:p>
            <a:r>
              <a:rPr lang="da-DK" dirty="0"/>
              <a:t>Fremgangsmåde</a:t>
            </a:r>
          </a:p>
        </p:txBody>
      </p:sp>
      <p:pic>
        <p:nvPicPr>
          <p:cNvPr id="5" name="Billede 4">
            <a:extLst>
              <a:ext uri="{FF2B5EF4-FFF2-40B4-BE49-F238E27FC236}">
                <a16:creationId xmlns:a16="http://schemas.microsoft.com/office/drawing/2014/main" id="{9DA563E6-34C3-6793-9352-1C9BE37A10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6040" y="3374461"/>
            <a:ext cx="2984703" cy="3007413"/>
          </a:xfrm>
          <a:prstGeom prst="rect">
            <a:avLst/>
          </a:prstGeom>
        </p:spPr>
      </p:pic>
    </p:spTree>
    <p:extLst>
      <p:ext uri="{BB962C8B-B14F-4D97-AF65-F5344CB8AC3E}">
        <p14:creationId xmlns:p14="http://schemas.microsoft.com/office/powerpoint/2010/main" val="946393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obusthed &amp; Selvindsigt: Sådan håndterer du de svære situationer - Danni  Liljekrans">
            <a:extLst>
              <a:ext uri="{FF2B5EF4-FFF2-40B4-BE49-F238E27FC236}">
                <a16:creationId xmlns:a16="http://schemas.microsoft.com/office/drawing/2014/main" id="{36050BBA-6D45-8F83-63DD-E3DD0C277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3332" y="1629119"/>
            <a:ext cx="2696868" cy="2150752"/>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indhold 1">
            <a:extLst>
              <a:ext uri="{FF2B5EF4-FFF2-40B4-BE49-F238E27FC236}">
                <a16:creationId xmlns:a16="http://schemas.microsoft.com/office/drawing/2014/main" id="{BFBBE9BA-FAE7-4575-2DC7-A4E20178EB05}"/>
              </a:ext>
            </a:extLst>
          </p:cNvPr>
          <p:cNvSpPr>
            <a:spLocks noGrp="1"/>
          </p:cNvSpPr>
          <p:nvPr>
            <p:ph sz="half" idx="10"/>
          </p:nvPr>
        </p:nvSpPr>
        <p:spPr/>
        <p:txBody>
          <a:bodyPr/>
          <a:lstStyle/>
          <a:p>
            <a:r>
              <a:rPr lang="da-DK" dirty="0"/>
              <a:t>Nogle spørgsmål kan føles at komme for </a:t>
            </a:r>
            <a:r>
              <a:rPr lang="da-DK" b="1" dirty="0"/>
              <a:t>”tæt på”. </a:t>
            </a:r>
            <a:br>
              <a:rPr lang="da-DK" dirty="0"/>
            </a:br>
            <a:r>
              <a:rPr lang="da-DK" dirty="0"/>
              <a:t>Så bed om et nyt spørgsmål, eller vælg en lettere tilgang.</a:t>
            </a:r>
          </a:p>
          <a:p>
            <a:r>
              <a:rPr lang="da-DK" dirty="0"/>
              <a:t>Eksempel:</a:t>
            </a:r>
          </a:p>
          <a:p>
            <a:pPr lvl="1"/>
            <a:r>
              <a:rPr lang="da-DK" b="1" dirty="0">
                <a:solidFill>
                  <a:srgbClr val="A40000"/>
                </a:solidFill>
              </a:rPr>
              <a:t>SELVINDSIGT</a:t>
            </a:r>
            <a:br>
              <a:rPr lang="da-DK" b="1" dirty="0">
                <a:solidFill>
                  <a:srgbClr val="A40000"/>
                </a:solidFill>
              </a:rPr>
            </a:br>
            <a:r>
              <a:rPr lang="da-DK" b="1" dirty="0">
                <a:solidFill>
                  <a:srgbClr val="A40000"/>
                </a:solidFill>
              </a:rPr>
              <a:t>”Hvad er det, du skal forbedre ved dig selv?”</a:t>
            </a:r>
            <a:br>
              <a:rPr lang="da-DK" dirty="0"/>
            </a:br>
            <a:br>
              <a:rPr lang="da-DK" dirty="0"/>
            </a:br>
            <a:r>
              <a:rPr lang="da-DK" dirty="0"/>
              <a:t>Kan besvares meget seriøst, men kan også tilgås med en humoristisk tilgang</a:t>
            </a:r>
            <a:br>
              <a:rPr lang="da-DK" dirty="0"/>
            </a:br>
            <a:br>
              <a:rPr lang="da-DK" dirty="0"/>
            </a:br>
            <a:r>
              <a:rPr lang="da-DK" dirty="0"/>
              <a:t>Og husk, de øvrige ved bordet kan kommentere svaret og gerne også uddybe, hvad de måske synes burde være oplagt omkring et sådant spørgsmål.</a:t>
            </a:r>
          </a:p>
          <a:p>
            <a:r>
              <a:rPr lang="da-DK" b="1" dirty="0"/>
              <a:t>Først og fremmest: </a:t>
            </a:r>
            <a:br>
              <a:rPr lang="da-DK" b="1" dirty="0"/>
            </a:br>
            <a:r>
              <a:rPr lang="da-DK" dirty="0"/>
              <a:t>Vi skal have en god snak med hinanden, gerne også humoristisk, og ingen skal svare på et spørgsmål, som man føler, man ikke bryder sig om at dele svar med andre på.  </a:t>
            </a:r>
          </a:p>
        </p:txBody>
      </p:sp>
      <p:sp>
        <p:nvSpPr>
          <p:cNvPr id="3" name="Titel 2">
            <a:extLst>
              <a:ext uri="{FF2B5EF4-FFF2-40B4-BE49-F238E27FC236}">
                <a16:creationId xmlns:a16="http://schemas.microsoft.com/office/drawing/2014/main" id="{8AE0F63D-5AEF-6493-06EB-FC2340E46DEC}"/>
              </a:ext>
            </a:extLst>
          </p:cNvPr>
          <p:cNvSpPr>
            <a:spLocks noGrp="1"/>
          </p:cNvSpPr>
          <p:nvPr>
            <p:ph type="title"/>
          </p:nvPr>
        </p:nvSpPr>
        <p:spPr/>
        <p:txBody>
          <a:bodyPr/>
          <a:lstStyle/>
          <a:p>
            <a:r>
              <a:rPr lang="da-DK" dirty="0"/>
              <a:t>Lidt ”Tips”</a:t>
            </a:r>
          </a:p>
        </p:txBody>
      </p:sp>
    </p:spTree>
    <p:extLst>
      <p:ext uri="{BB962C8B-B14F-4D97-AF65-F5344CB8AC3E}">
        <p14:creationId xmlns:p14="http://schemas.microsoft.com/office/powerpoint/2010/main" val="16030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F24DCC8E-E6EF-22E4-0713-25C1D305B9E0}"/>
              </a:ext>
            </a:extLst>
          </p:cNvPr>
          <p:cNvSpPr>
            <a:spLocks noGrp="1"/>
          </p:cNvSpPr>
          <p:nvPr>
            <p:ph sz="half" idx="10"/>
          </p:nvPr>
        </p:nvSpPr>
        <p:spPr>
          <a:xfrm>
            <a:off x="609600" y="1601395"/>
            <a:ext cx="11135784" cy="1008112"/>
          </a:xfrm>
        </p:spPr>
        <p:txBody>
          <a:bodyPr/>
          <a:lstStyle/>
          <a:p>
            <a:pPr marL="0" indent="0" algn="ctr">
              <a:buNone/>
            </a:pPr>
            <a:r>
              <a:rPr lang="da-DK" sz="3600" b="1" dirty="0"/>
              <a:t>God fornøjelse, få en god snak ved bordene!</a:t>
            </a:r>
          </a:p>
        </p:txBody>
      </p:sp>
      <p:pic>
        <p:nvPicPr>
          <p:cNvPr id="4" name="Picture 3">
            <a:extLst>
              <a:ext uri="{FF2B5EF4-FFF2-40B4-BE49-F238E27FC236}">
                <a16:creationId xmlns:a16="http://schemas.microsoft.com/office/drawing/2014/main" id="{C3544EA3-E7ED-152B-6312-7F2BB6B1ED6A}"/>
              </a:ext>
            </a:extLst>
          </p:cNvPr>
          <p:cNvPicPr>
            <a:picLocks noChangeAspect="1"/>
          </p:cNvPicPr>
          <p:nvPr/>
        </p:nvPicPr>
        <p:blipFill>
          <a:blip r:embed="rId2"/>
          <a:stretch>
            <a:fillRect/>
          </a:stretch>
        </p:blipFill>
        <p:spPr>
          <a:xfrm>
            <a:off x="4871864" y="3165665"/>
            <a:ext cx="2239785" cy="2239785"/>
          </a:xfrm>
          <a:prstGeom prst="rect">
            <a:avLst/>
          </a:prstGeom>
        </p:spPr>
      </p:pic>
    </p:spTree>
    <p:extLst>
      <p:ext uri="{BB962C8B-B14F-4D97-AF65-F5344CB8AC3E}">
        <p14:creationId xmlns:p14="http://schemas.microsoft.com/office/powerpoint/2010/main" val="3176561364"/>
      </p:ext>
    </p:extLst>
  </p:cSld>
  <p:clrMapOvr>
    <a:masterClrMapping/>
  </p:clrMapOvr>
</p:sld>
</file>

<file path=ppt/theme/theme1.xml><?xml version="1.0" encoding="utf-8"?>
<a:theme xmlns:a="http://schemas.openxmlformats.org/drawingml/2006/main" name="DELTA presentation_white">
  <a:themeElements>
    <a:clrScheme name="DELTA">
      <a:dk1>
        <a:sysClr val="windowText" lastClr="000000"/>
      </a:dk1>
      <a:lt1>
        <a:sysClr val="window" lastClr="FFFFFF"/>
      </a:lt1>
      <a:dk2>
        <a:srgbClr val="000000"/>
      </a:dk2>
      <a:lt2>
        <a:srgbClr val="F8F8F8"/>
      </a:lt2>
      <a:accent1>
        <a:srgbClr val="00AEEF"/>
      </a:accent1>
      <a:accent2>
        <a:srgbClr val="FFF200"/>
      </a:accent2>
      <a:accent3>
        <a:srgbClr val="CE1141"/>
      </a:accent3>
      <a:accent4>
        <a:srgbClr val="44C8F5"/>
      </a:accent4>
      <a:accent5>
        <a:srgbClr val="FFF685"/>
      </a:accent5>
      <a:accent6>
        <a:srgbClr val="000000"/>
      </a:accent6>
      <a:hlink>
        <a:srgbClr val="808285"/>
      </a:hlink>
      <a:folHlink>
        <a:srgbClr val="919191"/>
      </a:folHlink>
    </a:clrScheme>
    <a:fontScheme name="DELTA">
      <a:majorFont>
        <a:latin typeface="Arial Narrow"/>
        <a:ea typeface=""/>
        <a:cs typeface=""/>
      </a:majorFont>
      <a:minorFont>
        <a:latin typeface="Arial Narrow"/>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DELTA presentation_white</Template>
  <TotalTime>95493</TotalTime>
  <Words>373</Words>
  <Application>Microsoft Office PowerPoint</Application>
  <PresentationFormat>Widescreen</PresentationFormat>
  <Paragraphs>33</Paragraphs>
  <Slides>5</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5</vt:i4>
      </vt:variant>
    </vt:vector>
  </HeadingPairs>
  <TitlesOfParts>
    <vt:vector size="12" baseType="lpstr">
      <vt:lpstr>Adobe Garamond Pro</vt:lpstr>
      <vt:lpstr>Arial</vt:lpstr>
      <vt:lpstr>Arial Narrow</vt:lpstr>
      <vt:lpstr>Calibri</vt:lpstr>
      <vt:lpstr>Symbol</vt:lpstr>
      <vt:lpstr>Times New Roman</vt:lpstr>
      <vt:lpstr>DELTA presentation_white</vt:lpstr>
      <vt:lpstr>”Medlemmerne har ordet” Vi skal lære hinanden lidt bedre at kende! 21. juni, 2022  </vt:lpstr>
      <vt:lpstr>Dialog på tværs</vt:lpstr>
      <vt:lpstr>Fremgangsmåde</vt:lpstr>
      <vt:lpstr>Lidt ”Tips”</vt:lpstr>
      <vt:lpstr>PowerPoint-præsentation</vt:lpstr>
    </vt:vector>
  </TitlesOfParts>
  <Company>DELTA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bis@delta.dk</dc:creator>
  <cp:lastModifiedBy>Per Olsen</cp:lastModifiedBy>
  <cp:revision>695</cp:revision>
  <cp:lastPrinted>2022-06-20T11:23:00Z</cp:lastPrinted>
  <dcterms:created xsi:type="dcterms:W3CDTF">2013-09-25T13:22:52Z</dcterms:created>
  <dcterms:modified xsi:type="dcterms:W3CDTF">2022-06-20T11:59:05Z</dcterms:modified>
</cp:coreProperties>
</file>